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2.png>
</file>

<file path=ppt/media/image3.png>
</file>

<file path=ppt/media/image4.png>
</file>

<file path=ppt/media/image5.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2.xml"/><Relationship Id="rId12" Type="http://schemas.openxmlformats.org/officeDocument/2006/relationships/slideLayout" Target="../slideLayouts/slideLayout22.xml"/><Relationship Id="rId1" Type="http://schemas.openxmlformats.org/officeDocument/2006/relationships/image" Target="../media/image7.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542800"/>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indent="0" lvl="0" marL="0" rtl="0" algn="just">
              <a:spcBef>
                <a:spcPts val="1200"/>
              </a:spcBef>
              <a:spcAft>
                <a:spcPts val="1200"/>
              </a:spcAft>
              <a:buNone/>
            </a:pPr>
            <a:r>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Tulislah proses data preprocessing yang kamu lakukan, dan jelaskan secara singkat bagaimana kamu melakukannya, dan alasan mengapa kamu melakukan proses tersebut.</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Source code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